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9DE"/>
    <a:srgbClr val="BAD4EC"/>
    <a:srgbClr val="69A2D4"/>
    <a:srgbClr val="2C69A0"/>
    <a:srgbClr val="1F496F"/>
    <a:srgbClr val="00D7EE"/>
    <a:srgbClr val="00AEC0"/>
    <a:srgbClr val="69A2D5"/>
    <a:srgbClr val="007985"/>
    <a:srgbClr val="00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471" autoAdjust="0"/>
    <p:restoredTop sz="80000" autoAdjust="0"/>
  </p:normalViewPr>
  <p:slideViewPr>
    <p:cSldViewPr snapToGrid="0">
      <p:cViewPr>
        <p:scale>
          <a:sx n="100" d="100"/>
          <a:sy n="100" d="100"/>
        </p:scale>
        <p:origin x="-42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048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theme/theme3.xml><?xml version="1.0" encoding="utf-8"?>
<a:theme xmlns:a="http://schemas.openxmlformats.org/drawingml/2006/main" name="1_DFS white waratah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17381</TotalTime>
  <Words>1707</Words>
  <Application>Microsoft Office PowerPoint</Application>
  <PresentationFormat>Custom</PresentationFormat>
  <Paragraphs>205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amr 16-9 master template</vt:lpstr>
      <vt:lpstr>DFS white waratah theme</vt:lpstr>
      <vt:lpstr>1_DFS white waratah theme</vt:lpstr>
      <vt:lpstr>2_DFS white waratah theme</vt:lpstr>
      <vt:lpstr>3_DFS white waratah theme</vt:lpstr>
      <vt:lpstr>4_DFS white waratah theme</vt:lpstr>
      <vt:lpstr>5_DFS white waratah theme</vt:lpstr>
      <vt:lpstr>6_DFS white waratah theme</vt:lpstr>
      <vt:lpstr>7_DFS white waratah theme</vt:lpstr>
      <vt:lpstr>Microsoft Excel Chart</vt:lpstr>
      <vt:lpstr>Benchmarking research findings</vt:lpstr>
      <vt:lpstr>At a glance</vt:lpstr>
      <vt:lpstr>PowerPoint Presentation</vt:lpstr>
      <vt:lpstr>Respondent profile Survey respondents</vt:lpstr>
      <vt:lpstr>Summary scorecard</vt:lpstr>
      <vt:lpstr>Breakdown of summary score components</vt:lpstr>
      <vt:lpstr>Audience insights</vt:lpstr>
      <vt:lpstr>Senior Officers responsible for records management</vt:lpstr>
      <vt:lpstr>PowerPoint Presentation</vt:lpstr>
      <vt:lpstr>Other senior executives</vt:lpstr>
      <vt:lpstr>Non-records management personnel</vt:lpstr>
      <vt:lpstr>Sector insights</vt:lpstr>
      <vt:lpstr>Channel insights</vt:lpstr>
      <vt:lpstr>Information channels By job position</vt:lpstr>
      <vt:lpstr>Government Recordkeeping website usage By organisation type</vt:lpstr>
      <vt:lpstr>Government Recordkeeping website usage continued By job position</vt:lpstr>
      <vt:lpstr>PowerPoint Presentation</vt:lpstr>
      <vt:lpstr>Brand attributes By job position</vt:lpstr>
      <vt:lpstr>Access and distribution</vt:lpstr>
      <vt:lpstr>PowerPoint Presentation</vt:lpstr>
      <vt:lpstr>Training insights Internal training provided by employer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Napasuda Pimthepa</dc:creator>
  <cp:lastModifiedBy>Rosa Capel</cp:lastModifiedBy>
  <cp:revision>970</cp:revision>
  <dcterms:created xsi:type="dcterms:W3CDTF">2018-09-06T01:52:24Z</dcterms:created>
  <dcterms:modified xsi:type="dcterms:W3CDTF">2018-12-03T01:30:42Z</dcterms:modified>
</cp:coreProperties>
</file>