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B0DFB-3308-4AF3-A464-3D313B7841D0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26900-52F9-4431-AF7C-E27EE995A83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287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CoRMP is the new Community of Records Management Professionals and has come into being late</a:t>
            </a:r>
            <a:r>
              <a:rPr lang="en-US" baseline="0" dirty="0" smtClean="0"/>
              <a:t> 2017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26900-52F9-4431-AF7C-E27EE995A835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148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053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1556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828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9742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112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4165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146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7165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092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091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9465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9E78E-6A4B-4A6A-A40C-0FB22C66D44D}" type="datetimeFigureOut">
              <a:rPr lang="en-AU" smtClean="0"/>
              <a:t>26/03/2018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03DA6-E170-46D6-82A7-ACC175292E44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087566" cy="11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1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440159"/>
          </a:xfrm>
        </p:spPr>
        <p:txBody>
          <a:bodyPr/>
          <a:lstStyle/>
          <a:p>
            <a:r>
              <a:rPr lang="en-US" b="1" dirty="0"/>
              <a:t>W</a:t>
            </a:r>
            <a:r>
              <a:rPr lang="en-US" b="1" dirty="0" smtClean="0"/>
              <a:t>hat is CoRMP?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It is something very new for the </a:t>
            </a:r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b="1" dirty="0" smtClean="0">
                <a:solidFill>
                  <a:schemeClr val="tx1"/>
                </a:solidFill>
              </a:rPr>
              <a:t>ecords community in NSW…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It is our own Community of Records Management Professionals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992888" cy="3528392"/>
          </a:xfrm>
        </p:spPr>
        <p:txBody>
          <a:bodyPr>
            <a:normAutofit fontScale="90000"/>
          </a:bodyPr>
          <a:lstStyle/>
          <a:p>
            <a:r>
              <a:rPr lang="en-AU" sz="4000" b="1" dirty="0"/>
              <a:t>Membership is open to NSW Public Sector employees</a:t>
            </a:r>
            <a:r>
              <a:rPr lang="en-AU" sz="4000" b="1" dirty="0" smtClean="0"/>
              <a:t>.</a:t>
            </a:r>
            <a:br>
              <a:rPr lang="en-AU" sz="4000" b="1" dirty="0" smtClean="0"/>
            </a:br>
            <a:r>
              <a:rPr lang="en-AU" sz="4000" b="1" dirty="0" smtClean="0"/>
              <a:t>To </a:t>
            </a:r>
            <a:r>
              <a:rPr lang="en-AU" sz="4000" b="1" dirty="0"/>
              <a:t>become a member, register your </a:t>
            </a:r>
            <a:r>
              <a:rPr lang="en-AU" sz="4000" b="1" dirty="0" smtClean="0"/>
              <a:t>details at</a:t>
            </a:r>
            <a:r>
              <a:rPr lang="en-AU" sz="4000" dirty="0"/>
              <a:t/>
            </a:r>
            <a:br>
              <a:rPr lang="en-AU" sz="4000" dirty="0"/>
            </a:br>
            <a:r>
              <a:rPr lang="en-AU" sz="4000" b="1" dirty="0" smtClean="0"/>
              <a:t>www.comprac.nsw.gov.au</a:t>
            </a:r>
            <a:r>
              <a:rPr lang="en-AU" sz="3200" dirty="0"/>
              <a:t/>
            </a:r>
            <a:br>
              <a:rPr lang="en-AU" sz="3200" dirty="0"/>
            </a:b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5548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1"/>
            <a:ext cx="7772400" cy="122413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CoRMP joins other Communities in the NSW government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019400"/>
            <a:ext cx="7200800" cy="3073896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There are Communities of: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ICT Professionals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HR Professionals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Audit Professionals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Change Management Professionals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36104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Our Mission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7632848" cy="30243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/>
              <a:t>Coming together to grow the platform for the Community of Records Management Professionals to both improve capabilities and to enable strategic NSW Public Sector outcomes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1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/>
          <a:lstStyle/>
          <a:p>
            <a:r>
              <a:rPr lang="en-US" b="1" dirty="0" smtClean="0"/>
              <a:t>The CoRMP Charter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AU" dirty="0"/>
              <a:t>add value to the sector through generating ongoing improvements to records, information and archival practices  </a:t>
            </a:r>
          </a:p>
          <a:p>
            <a:pPr lvl="0"/>
            <a:r>
              <a:rPr lang="en-AU" dirty="0"/>
              <a:t>enhance and share knowledge and capabilities through professional development and networking opportunities 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AU" dirty="0"/>
              <a:t>provide an outlet to solve problems more efficiently and effectively through collaborative practice across the NSW public </a:t>
            </a:r>
            <a:r>
              <a:rPr lang="en-AU" dirty="0" smtClean="0"/>
              <a:t>sector</a:t>
            </a:r>
            <a:endParaRPr lang="en-AU" dirty="0"/>
          </a:p>
          <a:p>
            <a:pPr lvl="0"/>
            <a:r>
              <a:rPr lang="en-AU" dirty="0"/>
              <a:t>have access to events and resources to discuss best practice and trends in records, information and archives management.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78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Benefits for the Individual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312368"/>
          </a:xfrm>
        </p:spPr>
        <p:txBody>
          <a:bodyPr>
            <a:normAutofit fontScale="250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11200" dirty="0">
                <a:solidFill>
                  <a:schemeClr val="tx1"/>
                </a:solidFill>
              </a:rPr>
              <a:t>Access to resources and </a:t>
            </a:r>
            <a:r>
              <a:rPr lang="en-AU" sz="11200" dirty="0" smtClean="0">
                <a:solidFill>
                  <a:schemeClr val="tx1"/>
                </a:solidFill>
              </a:rPr>
              <a:t>information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11200" dirty="0" smtClean="0">
                <a:solidFill>
                  <a:schemeClr val="tx1"/>
                </a:solidFill>
              </a:rPr>
              <a:t>Networking </a:t>
            </a:r>
            <a:r>
              <a:rPr lang="en-AU" sz="11200" dirty="0">
                <a:solidFill>
                  <a:schemeClr val="tx1"/>
                </a:solidFill>
              </a:rPr>
              <a:t>with records, information and archives thought  leaders and colleagues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11200" dirty="0">
                <a:solidFill>
                  <a:schemeClr val="tx1"/>
                </a:solidFill>
              </a:rPr>
              <a:t>Mentoring opportunities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11200" dirty="0">
                <a:solidFill>
                  <a:schemeClr val="tx1"/>
                </a:solidFill>
              </a:rPr>
              <a:t>Access to career development opportunities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11200" dirty="0">
                <a:solidFill>
                  <a:schemeClr val="tx1"/>
                </a:solidFill>
              </a:rPr>
              <a:t>Free membership</a:t>
            </a:r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44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Benefits for the Workforce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rmAutofit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tx1"/>
                </a:solidFill>
              </a:rPr>
              <a:t>Increasing the professionalism and </a:t>
            </a:r>
          </a:p>
          <a:p>
            <a:pPr algn="l"/>
            <a:r>
              <a:rPr lang="en-AU" sz="2800" dirty="0" smtClean="0">
                <a:solidFill>
                  <a:schemeClr val="tx1"/>
                </a:solidFill>
              </a:rPr>
              <a:t>     quality </a:t>
            </a:r>
            <a:r>
              <a:rPr lang="en-AU" sz="2800" dirty="0">
                <a:solidFill>
                  <a:schemeClr val="tx1"/>
                </a:solidFill>
              </a:rPr>
              <a:t>of practice within the Sector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tx1"/>
                </a:solidFill>
              </a:rPr>
              <a:t>Leveraging knowledge to accelerate the delivery of digital solutions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tx1"/>
                </a:solidFill>
              </a:rPr>
              <a:t>Improving the ability to respond to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tx1"/>
                </a:solidFill>
              </a:rPr>
              <a:t>Contemporary recordkeeping issues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tx1"/>
                </a:solidFill>
              </a:rPr>
              <a:t>Maximising potential and Productivity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35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Benefits for the Sector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4248472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tx1"/>
                </a:solidFill>
              </a:rPr>
              <a:t>Lift the profile of Records, Information, Archives Professionals in the Sector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tx1"/>
                </a:solidFill>
              </a:rPr>
              <a:t>Contribute to building the capability of the sector to improve service delivery to customers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tx1"/>
                </a:solidFill>
              </a:rPr>
              <a:t>Provide a strategic forum and </a:t>
            </a:r>
          </a:p>
          <a:p>
            <a:pPr algn="l"/>
            <a:r>
              <a:rPr lang="en-AU" sz="2800" dirty="0" smtClean="0">
                <a:solidFill>
                  <a:schemeClr val="tx1"/>
                </a:solidFill>
              </a:rPr>
              <a:t>      strengthen </a:t>
            </a:r>
            <a:r>
              <a:rPr lang="en-AU" sz="2800" dirty="0">
                <a:solidFill>
                  <a:schemeClr val="tx1"/>
                </a:solidFill>
              </a:rPr>
              <a:t>best practice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tx1"/>
                </a:solidFill>
              </a:rPr>
              <a:t>Provide opportunities for mobility </a:t>
            </a:r>
          </a:p>
          <a:p>
            <a:pPr algn="l"/>
            <a:r>
              <a:rPr lang="en-AU" sz="2800" dirty="0" smtClean="0">
                <a:solidFill>
                  <a:schemeClr val="tx1"/>
                </a:solidFill>
              </a:rPr>
              <a:t>      across </a:t>
            </a:r>
            <a:r>
              <a:rPr lang="en-AU" sz="2800" dirty="0">
                <a:solidFill>
                  <a:schemeClr val="tx1"/>
                </a:solidFill>
              </a:rPr>
              <a:t>the sector</a:t>
            </a:r>
          </a:p>
        </p:txBody>
      </p:sp>
    </p:spTree>
    <p:extLst>
      <p:ext uri="{BB962C8B-B14F-4D97-AF65-F5344CB8AC3E}">
        <p14:creationId xmlns:p14="http://schemas.microsoft.com/office/powerpoint/2010/main" val="21134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08012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What has been done so far?</a:t>
            </a:r>
            <a:br>
              <a:rPr lang="en-US" sz="4000" b="1" dirty="0" smtClean="0"/>
            </a:br>
            <a:endParaRPr lang="en-AU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3096344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An Advisory Board has been formed and has </a:t>
            </a:r>
            <a:r>
              <a:rPr lang="en-US" sz="2800" dirty="0" smtClean="0">
                <a:solidFill>
                  <a:schemeClr val="tx1"/>
                </a:solidFill>
              </a:rPr>
              <a:t>met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 Charter </a:t>
            </a:r>
            <a:r>
              <a:rPr lang="en-US" sz="2800" dirty="0">
                <a:solidFill>
                  <a:schemeClr val="tx1"/>
                </a:solidFill>
              </a:rPr>
              <a:t>and Terms of </a:t>
            </a:r>
            <a:r>
              <a:rPr lang="en-US" sz="2800" dirty="0" smtClean="0">
                <a:solidFill>
                  <a:schemeClr val="tx1"/>
                </a:solidFill>
              </a:rPr>
              <a:t>Reference </a:t>
            </a:r>
            <a:r>
              <a:rPr lang="en-US" sz="2800" dirty="0">
                <a:solidFill>
                  <a:schemeClr val="tx1"/>
                </a:solidFill>
              </a:rPr>
              <a:t>have been </a:t>
            </a:r>
            <a:r>
              <a:rPr lang="en-US" sz="2800" dirty="0" smtClean="0">
                <a:solidFill>
                  <a:schemeClr val="tx1"/>
                </a:solidFill>
              </a:rPr>
              <a:t>created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 survey of CoRMP members has been undertaken</a:t>
            </a:r>
            <a:r>
              <a:rPr lang="en-US" sz="2800" dirty="0"/>
              <a:t/>
            </a:r>
            <a:br>
              <a:rPr lang="en-US" sz="2800" dirty="0"/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0917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00811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is next?</a:t>
            </a:r>
            <a:endParaRPr lang="en-AU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Survey results will be reviewed and released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Communication sub-committee will meet &amp; draft a communication plan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Engagement with the wider Records community &amp; sharing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01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334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is CoRMP?</vt:lpstr>
      <vt:lpstr>CoRMP joins other Communities in the NSW government</vt:lpstr>
      <vt:lpstr>Our Mission</vt:lpstr>
      <vt:lpstr>The CoRMP Charter</vt:lpstr>
      <vt:lpstr>Benefits for the Individual </vt:lpstr>
      <vt:lpstr>Benefits for the Workforce </vt:lpstr>
      <vt:lpstr>Benefits for the Sector </vt:lpstr>
      <vt:lpstr>What has been done so far? </vt:lpstr>
      <vt:lpstr>What is next?</vt:lpstr>
      <vt:lpstr>Membership is open to NSW Public Sector employees. To become a member, register your details at www.comprac.nsw.gov.au </vt:lpstr>
    </vt:vector>
  </TitlesOfParts>
  <Company>Department of Family &amp; Community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CoRMP</dc:title>
  <dc:creator>kingm11</dc:creator>
  <cp:lastModifiedBy>Chymyn, Irene</cp:lastModifiedBy>
  <cp:revision>17</cp:revision>
  <cp:lastPrinted>2018-03-25T23:41:19Z</cp:lastPrinted>
  <dcterms:created xsi:type="dcterms:W3CDTF">2018-03-19T23:44:20Z</dcterms:created>
  <dcterms:modified xsi:type="dcterms:W3CDTF">2018-03-26T01:44:52Z</dcterms:modified>
</cp:coreProperties>
</file>