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0" y="67"/>
      </p:cViewPr>
      <p:guideLst>
        <p:guide orient="horz" pos="840"/>
        <p:guide orient="horz" pos="2914"/>
        <p:guide pos="3611"/>
        <p:guide pos="1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22" y="-84"/>
      </p:cViewPr>
      <p:guideLst>
        <p:guide orient="horz" pos="3127"/>
        <p:guide pos="2141"/>
      </p:guideLst>
    </p:cSldViewPr>
  </p:notes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C22A-332B-4BBC-8466-16C273E72FC8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05699-7DC4-4BA5-A182-1DC88020D1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46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0A615-B170-4B46-94A2-6B904387437C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8A707-0063-4716-93A8-0478EEB793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96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CoS Theme">
  <a:themeElements>
    <a:clrScheme name="CoS">
      <a:dk1>
        <a:srgbClr val="152128"/>
      </a:dk1>
      <a:lt1>
        <a:srgbClr val="FFFFFF"/>
      </a:lt1>
      <a:dk2>
        <a:srgbClr val="887E6E"/>
      </a:dk2>
      <a:lt2>
        <a:srgbClr val="005A84"/>
      </a:lt2>
      <a:accent1>
        <a:srgbClr val="152128"/>
      </a:accent1>
      <a:accent2>
        <a:srgbClr val="7AC143"/>
      </a:accent2>
      <a:accent3>
        <a:srgbClr val="C60C46"/>
      </a:accent3>
      <a:accent4>
        <a:srgbClr val="FDBB30"/>
      </a:accent4>
      <a:accent5>
        <a:srgbClr val="F58025"/>
      </a:accent5>
      <a:accent6>
        <a:srgbClr val="54BCE1"/>
      </a:accent6>
      <a:hlink>
        <a:srgbClr val="152128"/>
      </a:hlink>
      <a:folHlink>
        <a:srgbClr val="152128"/>
      </a:folHlink>
    </a:clrScheme>
    <a:fontScheme name="C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S PowerPoint_16.9 format.potx" id="{72142D5B-4FC6-4677-823D-A03107067ED7}" vid="{E40DB555-75DB-45EB-8459-0ECBC12562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S Document" ma:contentTypeID="0x01010020F905A7C59B3141992DE5F9246EC82A00ECAE95083A2EAB4BAE8F48C1C5CE7E26" ma:contentTypeVersion="29" ma:contentTypeDescription="" ma:contentTypeScope="" ma:versionID="c934717e1e137ef99c009ddfda35b533">
  <xsd:schema xmlns:xsd="http://www.w3.org/2001/XMLSchema" xmlns:xs="http://www.w3.org/2001/XMLSchema" xmlns:p="http://schemas.microsoft.com/office/2006/metadata/properties" xmlns:ns1="http://schemas.microsoft.com/sharepoint/v3" xmlns:ns2="017bb23a-92d8-4913-98ca-e9462d3a25a3" targetNamespace="http://schemas.microsoft.com/office/2006/metadata/properties" ma:root="true" ma:fieldsID="512e6e1d37a28d35bd13e9b0b0da451c" ns1:_="" ns2:_="">
    <xsd:import namespace="http://schemas.microsoft.com/sharepoint/v3"/>
    <xsd:import namespace="017bb23a-92d8-4913-98ca-e9462d3a25a3"/>
    <xsd:element name="properties">
      <xsd:complexType>
        <xsd:sequence>
          <xsd:element name="documentManagement">
            <xsd:complexType>
              <xsd:all>
                <xsd:element ref="ns2:ContentOwner" minOccurs="0"/>
                <xsd:element ref="ns2:Review_x0020_Date" minOccurs="0"/>
                <xsd:element ref="ns2:_dlc_DocIdUrl" minOccurs="0"/>
                <xsd:element ref="ns2:_dlc_DocIdPersistId" minOccurs="0"/>
                <xsd:element ref="ns1:RoutingRuleDescription"/>
                <xsd:element ref="ns2:od5831de49ab4939b149a7f425d63f53" minOccurs="0"/>
                <xsd:element ref="ns2:TaxCatchAll" minOccurs="0"/>
                <xsd:element ref="ns2:TaxCatchAllLabel" minOccurs="0"/>
                <xsd:element ref="ns2:ndfff2c9a3264c3396fef4a2e22e8b24" minOccurs="0"/>
                <xsd:element ref="ns2:_dlc_DocId" minOccurs="0"/>
                <xsd:element ref="ns2:dcaf448ae01546c8bf881a0da6148e43" minOccurs="0"/>
                <xsd:element ref="ns2:TaxKeywordTaxHTField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bb23a-92d8-4913-98ca-e9462d3a25a3" elementFormDefault="qualified">
    <xsd:import namespace="http://schemas.microsoft.com/office/2006/documentManagement/types"/>
    <xsd:import namespace="http://schemas.microsoft.com/office/infopath/2007/PartnerControls"/>
    <xsd:element name="ContentOwner" ma:index="4" nillable="true" ma:displayName="Content Owner" ma:list="UserInfo" ma:SharePointGroup="0" ma:internalName="Cont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_x0020_Date" ma:index="5" nillable="true" ma:displayName="Review Date" ma:format="DateOnly" ma:internalName="Review_x0020_Date" ma:readOnly="false">
      <xsd:simpleType>
        <xsd:restriction base="dms:DateTime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d5831de49ab4939b149a7f425d63f53" ma:index="12" nillable="true" ma:taxonomy="true" ma:internalName="od5831de49ab4939b149a7f425d63f53" ma:taxonomyFieldName="Unit" ma:displayName="Unit" ma:readOnly="false" ma:default="" ma:fieldId="{8d5831de-49ab-4939-b149-a7f425d63f53}" ma:sspId="d4276359-a4aa-4ade-80fc-18956b1434d5" ma:termSetId="84a1275e-8de5-4a67-ab77-9bf029830a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1dd8fd4-1b72-4b80-89f3-d603d64c3165}" ma:internalName="TaxCatchAll" ma:showField="CatchAllData" ma:web="017bb23a-92d8-4913-98ca-e9462d3a2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91dd8fd4-1b72-4b80-89f3-d603d64c3165}" ma:internalName="TaxCatchAllLabel" ma:readOnly="true" ma:showField="CatchAllDataLabel" ma:web="017bb23a-92d8-4913-98ca-e9462d3a2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dfff2c9a3264c3396fef4a2e22e8b24" ma:index="16" nillable="true" ma:taxonomy="true" ma:internalName="ndfff2c9a3264c3396fef4a2e22e8b24" ma:taxonomyFieldName="Primary_x0020_Category" ma:displayName="Primary Category" ma:default="" ma:fieldId="{7dfff2c9-a326-4c33-96fe-f4a2e22e8b24}" ma:sspId="d4276359-a4aa-4ade-80fc-18956b1434d5" ma:termSetId="f482481c-7e62-46b6-8edb-7fabbf1825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dcaf448ae01546c8bf881a0da6148e43" ma:index="20" nillable="true" ma:taxonomy="true" ma:internalName="dcaf448ae01546c8bf881a0da6148e43" ma:taxonomyFieldName="Document_x0020_Category0" ma:displayName="Document Category" ma:readOnly="false" ma:default="" ma:fieldId="{dcaf448a-e015-46c8-bf88-1a0da6148e43}" ma:sspId="d4276359-a4aa-4ade-80fc-18956b1434d5" ma:termSetId="f482481c-7e62-46b6-8edb-7fabbf18259e" ma:anchorId="cccfe753-f701-478c-9271-fb62925b1b17" ma:open="false" ma:isKeyword="false">
      <xsd:complexType>
        <xsd:sequence>
          <xsd:element ref="pc:Terms" minOccurs="0" maxOccurs="1"/>
        </xsd:sequence>
      </xsd:complex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est" ma:index="24" nillable="true" ma:displayName="Optional Note" ma:internalName="Tes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Owner xmlns="017bb23a-92d8-4913-98ca-e9462d3a25a3">
      <UserInfo>
        <DisplayName>Laurel Betts</DisplayName>
        <AccountId>2028</AccountId>
        <AccountType/>
      </UserInfo>
    </ContentOwner>
    <TaxKeywordTaxHTField xmlns="017bb23a-92d8-4913-98ca-e9462d3a25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presentation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PowerPoint templates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PPT</TermName>
          <TermId xmlns="http://schemas.microsoft.com/office/infopath/2007/PartnerControls">00000000-0000-0000-0000-000000000000</TermId>
        </TermInfo>
      </Terms>
    </TaxKeywordTaxHTField>
    <Review_x0020_Date xmlns="017bb23a-92d8-4913-98ca-e9462d3a25a3">2014-03-13T13:00:00+00:00</Review_x0020_Date>
    <RoutingRuleDescription xmlns="http://schemas.microsoft.com/sharepoint/v3"/>
    <TaxCatchAll xmlns="017bb23a-92d8-4913-98ca-e9462d3a25a3">
      <Value>778</Value>
      <Value>448</Value>
      <Value>443</Value>
      <Value>952</Value>
      <Value>25</Value>
      <Value>2</Value>
      <Value>440</Value>
    </TaxCatchAll>
    <od5831de49ab4939b149a7f425d63f53 xmlns="017bb23a-92d8-4913-98ca-e9462d3a25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City Engagement</TermName>
          <TermId xmlns="http://schemas.microsoft.com/office/infopath/2007/PartnerControls">59edcdc6-c587-4a77-aa69-86d12be3739e</TermId>
        </TermInfo>
      </Terms>
    </od5831de49ab4939b149a7f425d63f53>
    <dcaf448ae01546c8bf881a0da6148e43 xmlns="017bb23a-92d8-4913-98ca-e9462d3a25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66bdb8c5-173b-44a1-8244-256d572ec9c4</TermId>
        </TermInfo>
      </Terms>
    </dcaf448ae01546c8bf881a0da6148e43>
    <ndfff2c9a3264c3396fef4a2e22e8b24 xmlns="017bb23a-92d8-4913-98ca-e9462d3a25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Communicating with Stakeholders</TermName>
          <TermId xmlns="http://schemas.microsoft.com/office/infopath/2007/PartnerControls">215036c4-2059-4059-92d4-f054fcefdc66</TermId>
        </TermInfo>
      </Terms>
    </ndfff2c9a3264c3396fef4a2e22e8b24>
    <Test xmlns="017bb23a-92d8-4913-98ca-e9462d3a25a3" xsi:nil="true"/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2E13BAE-01E8-467D-B5B2-18FE5A6FB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7bb23a-92d8-4913-98ca-e9462d3a2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72908-5029-4006-A474-C69BF0EE1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FE5D8-B196-4DD2-8C10-11664D7C5BB9}">
  <ds:schemaRefs>
    <ds:schemaRef ds:uri="http://purl.org/dc/dcmitype/"/>
    <ds:schemaRef ds:uri="017bb23a-92d8-4913-98ca-e9462d3a25a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8C9BBAF-AD57-462A-9169-18BDA2C5E87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READ-ONLY-CoS PowerPoint_16.9 format Office 2016</Template>
  <TotalTime>288</TotalTime>
  <Words>509</Words>
  <Application>Microsoft Office PowerPoint</Application>
  <PresentationFormat>Custom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CoS Theme</vt:lpstr>
      <vt:lpstr>Developing information  e-learning modules: The ‘Challenges’</vt:lpstr>
      <vt:lpstr>The ‘Challenges’</vt:lpstr>
      <vt:lpstr>Background</vt:lpstr>
      <vt:lpstr>RM Challenge</vt:lpstr>
      <vt:lpstr>Storyboard Development</vt:lpstr>
      <vt:lpstr>Storyboard Development</vt:lpstr>
      <vt:lpstr>Storyboard Development</vt:lpstr>
      <vt:lpstr>Storyboard Development</vt:lpstr>
      <vt:lpstr>RM Structure</vt:lpstr>
      <vt:lpstr>RM Structure</vt:lpstr>
      <vt:lpstr>RM Example</vt:lpstr>
      <vt:lpstr>RM Example</vt:lpstr>
      <vt:lpstr>RM Example</vt:lpstr>
      <vt:lpstr>RM Example</vt:lpstr>
      <vt:lpstr>RM Example</vt:lpstr>
      <vt:lpstr>RM Example</vt:lpstr>
      <vt:lpstr>RM Example</vt:lpstr>
      <vt:lpstr>RM Example</vt:lpstr>
      <vt:lpstr>RM Example</vt:lpstr>
      <vt:lpstr>Measurement of success</vt:lpstr>
      <vt:lpstr>Feedback from Staff</vt:lpstr>
      <vt:lpstr>Lessons Learned</vt:lpstr>
      <vt:lpstr>What’s next?</vt:lpstr>
      <vt:lpstr>Media/Community Impact</vt:lpstr>
      <vt:lpstr>IA Structure</vt:lpstr>
      <vt:lpstr>Sharing arrangements</vt:lpstr>
      <vt:lpstr>PowerPoint Presentation</vt:lpstr>
    </vt:vector>
  </TitlesOfParts>
  <Company>City of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White title  slide</dc:title>
  <dc:creator>Janet Villata</dc:creator>
  <cp:keywords>Template; PowerPoint presentation; PowerPoint templates; PPT</cp:keywords>
  <cp:lastModifiedBy>Janet Villata</cp:lastModifiedBy>
  <cp:revision>51</cp:revision>
  <dcterms:created xsi:type="dcterms:W3CDTF">2017-02-23T03:19:40Z</dcterms:created>
  <dcterms:modified xsi:type="dcterms:W3CDTF">2017-03-27T21:38:49Z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0x01010020F905A7C59B3141992DE5F9246EC82A00ECAE95083A2EAB4BAE8F48C1C5CE7E26</vt:lpwstr>
  </property>
  <property fmtid="{D5CDD505-2E9C-101B-9397-08002B2CF9AE}" pid="3" name="TaxKeyword">
    <vt:lpwstr>448;#PowerPoint presentation|871cfdbb-f469-4329-94cd-aaefbb7099ad;#443;#PowerPoint templates|21013eb0-078b-410d-a485-24d2c666c810;#440;#Template|89f96dd5-40d2-4115-800c-030b46bb88ff;#952;#PPT|e706e5b3-682b-4c7a-a642-440c79cdf2bf</vt:lpwstr>
  </property>
  <property fmtid="{D5CDD505-2E9C-101B-9397-08002B2CF9AE}" pid="4" name="Document Category0">
    <vt:lpwstr>778;#Communications|66bdb8c5-173b-44a1-8244-256d572ec9c4</vt:lpwstr>
  </property>
  <property fmtid="{D5CDD505-2E9C-101B-9397-08002B2CF9AE}" pid="5" name="Primary Category">
    <vt:lpwstr>25;#Communicating with Stakeholders|215036c4-2059-4059-92d4-f054fcefdc66</vt:lpwstr>
  </property>
  <property fmtid="{D5CDD505-2E9C-101B-9397-08002B2CF9AE}" pid="6" name="Unit">
    <vt:lpwstr>2;#City Engagement|59edcdc6-c587-4a77-aa69-86d12be3739e</vt:lpwstr>
  </property>
</Properties>
</file>