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6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8" autoAdjust="0"/>
    <p:restoredTop sz="56338" autoAdjust="0"/>
  </p:normalViewPr>
  <p:slideViewPr>
    <p:cSldViewPr>
      <p:cViewPr>
        <p:scale>
          <a:sx n="55" d="100"/>
          <a:sy n="55" d="100"/>
        </p:scale>
        <p:origin x="-3306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238" y="-102"/>
      </p:cViewPr>
      <p:guideLst>
        <p:guide orient="horz" pos="3130"/>
        <p:guide pos="2143"/>
      </p:guideLst>
    </p:cSldViewPr>
  </p:notesViewPr>
  <p:gridSpacing cx="72008" cy="72008"/>
</p:viewPr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3419</TotalTime>
  <Words>1077</Words>
  <Application>Microsoft Office PowerPoint</Application>
  <PresentationFormat>On-screen Show (4:3)</PresentationFormat>
  <Paragraphs>87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Default Design</vt:lpstr>
      <vt:lpstr>Custom Design</vt:lpstr>
      <vt:lpstr>Standards and the State Records Act</vt:lpstr>
      <vt:lpstr>Standards issued under the State Records Act</vt:lpstr>
      <vt:lpstr>Standards and Codes of best practice</vt:lpstr>
      <vt:lpstr>State Records’ standards</vt:lpstr>
      <vt:lpstr>How do State Records’ standards fit with other standards?</vt:lpstr>
      <vt:lpstr>Thank you and Questions</vt:lpstr>
      <vt:lpstr>For further information </vt:lpstr>
    </vt:vector>
  </TitlesOfParts>
  <Company>Dept of Commerce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AnsonK</dc:creator>
  <cp:lastModifiedBy>Robinson, Catherine</cp:lastModifiedBy>
  <cp:revision>300</cp:revision>
  <cp:lastPrinted>2016-07-18T06:44:37Z</cp:lastPrinted>
  <dcterms:created xsi:type="dcterms:W3CDTF">2009-11-05T06:45:22Z</dcterms:created>
  <dcterms:modified xsi:type="dcterms:W3CDTF">2016-07-18T06:44:47Z</dcterms:modified>
</cp:coreProperties>
</file>