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133880"/>
    <a:srgbClr val="113782"/>
    <a:srgbClr val="00307E"/>
    <a:srgbClr val="72C7E7"/>
    <a:srgbClr val="002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14" autoAdjust="0"/>
  </p:normalViewPr>
  <p:slideViewPr>
    <p:cSldViewPr>
      <p:cViewPr varScale="1">
        <p:scale>
          <a:sx n="110" d="100"/>
          <a:sy n="110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20F7D-4060-4C30-90AB-0DB341C174AA}" type="datetimeFigureOut">
              <a:rPr lang="en-AU" smtClean="0"/>
              <a:pPr/>
              <a:t>3/12/2018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AEA83-CFAA-4D8C-ABFB-F1A35A712C3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961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light theme_powerpoint_light</Template>
  <TotalTime>382</TotalTime>
  <Words>1664</Words>
  <Application>Microsoft Office PowerPoint</Application>
  <PresentationFormat>On-screen Show (4:3)</PresentationFormat>
  <Paragraphs>134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 light theme_powerpoint_light</vt:lpstr>
      <vt:lpstr>Records Managers’ Forum</vt:lpstr>
      <vt:lpstr>Program</vt:lpstr>
      <vt:lpstr>Updates from Government Recordkeeping</vt:lpstr>
      <vt:lpstr>Final Report of the Royal Commission</vt:lpstr>
      <vt:lpstr>Final Report continued</vt:lpstr>
      <vt:lpstr>Standard on the physical storage of State records</vt:lpstr>
      <vt:lpstr>Storage standard</vt:lpstr>
      <vt:lpstr>PowerPoint Presentation</vt:lpstr>
    </vt:vector>
  </TitlesOfParts>
  <Company>State Records 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Catherine</dc:creator>
  <cp:lastModifiedBy>Robinson, Catherine</cp:lastModifiedBy>
  <cp:revision>40</cp:revision>
  <cp:lastPrinted>2018-07-31T22:09:08Z</cp:lastPrinted>
  <dcterms:created xsi:type="dcterms:W3CDTF">2017-03-24T02:00:13Z</dcterms:created>
  <dcterms:modified xsi:type="dcterms:W3CDTF">2018-12-03T04:39:38Z</dcterms:modified>
</cp:coreProperties>
</file>