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782"/>
    <a:srgbClr val="00307E"/>
    <a:srgbClr val="72C7E7"/>
    <a:srgbClr val="002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2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SARA_powerpoint</Template>
  <TotalTime>57</TotalTime>
  <Words>379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DFS white waratah theme</vt:lpstr>
      <vt:lpstr>Collections, Access &amp; Engagement</vt:lpstr>
      <vt:lpstr>Collections, Access and Engagement</vt:lpstr>
      <vt:lpstr>Strategic &amp; Operational Plans</vt:lpstr>
      <vt:lpstr>Strategic Plan 2018-22</vt:lpstr>
      <vt:lpstr>Operational Plan 2018-19</vt:lpstr>
      <vt:lpstr>Operational Plan 2018-19</vt:lpstr>
      <vt:lpstr>Collection &amp; Audiences - How are we going</vt:lpstr>
      <vt:lpstr>Blaze: Working Women, Public Leaders</vt:lpstr>
      <vt:lpstr>PowerPoint Presentation</vt:lpstr>
      <vt:lpstr>Award-winning Captured exhibition</vt:lpstr>
      <vt:lpstr>Operational Plan 2018-19</vt:lpstr>
      <vt:lpstr>Services - How are we going</vt:lpstr>
    </vt:vector>
  </TitlesOfParts>
  <Company>NSW State Archives and Records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Killion, Martyn</dc:creator>
  <cp:lastModifiedBy>Martyn</cp:lastModifiedBy>
  <cp:revision>10</cp:revision>
  <dcterms:created xsi:type="dcterms:W3CDTF">2018-11-09T04:46:48Z</dcterms:created>
  <dcterms:modified xsi:type="dcterms:W3CDTF">2018-12-01T22:27:49Z</dcterms:modified>
</cp:coreProperties>
</file>