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DEF0"/>
          </a:solidFill>
        </a:fill>
      </a:tcStyle>
    </a:wholeTbl>
    <a:band2H>
      <a:tcTxStyle/>
      <a:tcStyle>
        <a:tcBdr/>
        <a:fill>
          <a:solidFill>
            <a:srgbClr val="E6EFF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DEF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6EFF8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6EFF8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EF0"/>
          </a:solidFill>
        </a:fill>
      </a:tcStyle>
    </a:wholeTbl>
    <a:band2H>
      <a:tcTxStyle/>
      <a:tcStyle>
        <a:tcBdr/>
        <a:fill>
          <a:solidFill>
            <a:srgbClr val="E6EFF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ACC"/>
          </a:solidFill>
        </a:fill>
      </a:tcStyle>
    </a:wholeTbl>
    <a:band2H>
      <a:tcTxStyle/>
      <a:tcStyle>
        <a:tcBdr/>
        <a:fill>
          <a:solidFill>
            <a:srgbClr val="F5E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2.xml><?xml version="1.0" encoding="utf-8"?>
<a:theme xmlns:a="http://schemas.openxmlformats.org/drawingml/2006/main" name="TfNSW Logo Master">
  <a:themeElements>
    <a:clrScheme name="TfNSW Logo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ED7"/>
      </a:accent1>
      <a:accent2>
        <a:srgbClr val="72C7E7"/>
      </a:accent2>
      <a:accent3>
        <a:srgbClr val="C60C30"/>
      </a:accent3>
      <a:accent4>
        <a:srgbClr val="818D87"/>
      </a:accent4>
      <a:accent5>
        <a:srgbClr val="3A3A45"/>
      </a:accent5>
      <a:accent6>
        <a:srgbClr val="E5E5E5"/>
      </a:accent6>
      <a:hlink>
        <a:srgbClr val="0000FF"/>
      </a:hlink>
      <a:folHlink>
        <a:srgbClr val="FF00FF"/>
      </a:folHlink>
    </a:clrScheme>
    <a:fontScheme name="TfNSW Logo Mas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fNSW Logo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1252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TfNSW Logo Master</vt:lpstr>
      <vt:lpstr>PowerPoint Presentation</vt:lpstr>
      <vt:lpstr>A Global Mega City</vt:lpstr>
      <vt:lpstr>Australia’s biggest public transport project</vt:lpstr>
      <vt:lpstr>Some Background</vt:lpstr>
      <vt:lpstr>Innovation and Risk</vt:lpstr>
      <vt:lpstr>Risk Statement</vt:lpstr>
      <vt:lpstr>Information Toolkit</vt:lpstr>
      <vt:lpstr>Information Toolkit Objectives</vt:lpstr>
      <vt:lpstr>Information Toolkit Design</vt:lpstr>
      <vt:lpstr>Information Toolkit Elements</vt:lpstr>
      <vt:lpstr>Information Toolkit Design</vt:lpstr>
      <vt:lpstr>Leveraging Shared Services to Add Value</vt:lpstr>
      <vt:lpstr>Toolkit Messaging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Forbes, Nicola</dc:creator>
  <cp:lastModifiedBy>Forbes, Nicola</cp:lastModifiedBy>
  <cp:revision>27</cp:revision>
  <cp:lastPrinted>2017-06-13T02:27:15Z</cp:lastPrinted>
  <dcterms:modified xsi:type="dcterms:W3CDTF">2018-03-27T06:02:10Z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A6433905</vt:lpwstr>
  </property>
  <property fmtid="{D5CDD505-2E9C-101B-9397-08002B2CF9AE}" pid="4" name="Objective-Title">
    <vt:lpwstr>Unpacking Transport's Information Toolkit</vt:lpwstr>
  </property>
  <property fmtid="{D5CDD505-2E9C-101B-9397-08002B2CF9AE}" pid="5" name="Objective-Comment">
    <vt:lpwstr/>
  </property>
  <property fmtid="{D5CDD505-2E9C-101B-9397-08002B2CF9AE}" pid="6" name="Objective-CreationStamp">
    <vt:filetime>2017-06-13T01:52:44Z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2018-03-27T06:05:48Z</vt:filetime>
  </property>
  <property fmtid="{D5CDD505-2E9C-101B-9397-08002B2CF9AE}" pid="10" name="Objective-ModificationStamp">
    <vt:filetime>2018-03-27T05:58:42Z</vt:filetime>
  </property>
  <property fmtid="{D5CDD505-2E9C-101B-9397-08002B2CF9AE}" pid="11" name="Objective-Owner">
    <vt:lpwstr>Nicola Forbes</vt:lpwstr>
  </property>
  <property fmtid="{D5CDD505-2E9C-101B-9397-08002B2CF9AE}" pid="12" name="Objective-Path">
    <vt:lpwstr>Objective Global Folder:Transport for NSW File Plan (For assistance email: tss.infoservices@transport.nsw.gov.au):Transport Shared Services:Transport Shared Services - Finance, Asset &amp; Workplace Services:Information Services &amp; Records:New IS&amp;R File Plan:B</vt:lpwstr>
  </property>
  <property fmtid="{D5CDD505-2E9C-101B-9397-08002B2CF9AE}" pid="13" name="Objective-Parent">
    <vt:lpwstr>Communications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3.0</vt:lpwstr>
  </property>
  <property fmtid="{D5CDD505-2E9C-101B-9397-08002B2CF9AE}" pid="16" name="Objective-VersionNumber">
    <vt:r8>4</vt:r8>
  </property>
  <property fmtid="{D5CDD505-2E9C-101B-9397-08002B2CF9AE}" pid="17" name="Objective-VersionComment">
    <vt:lpwstr/>
  </property>
  <property fmtid="{D5CDD505-2E9C-101B-9397-08002B2CF9AE}" pid="18" name="Objective-FileNumber">
    <vt:lpwstr>15/021030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Dissemination Limiting Marker (DLM) [system]">
    <vt:lpwstr/>
  </property>
  <property fmtid="{D5CDD505-2E9C-101B-9397-08002B2CF9AE}" pid="22" name="Objective-Document Type [system]">
    <vt:lpwstr/>
  </property>
  <property fmtid="{D5CDD505-2E9C-101B-9397-08002B2CF9AE}" pid="23" name="Objective-Author Name [system]">
    <vt:lpwstr/>
  </property>
  <property fmtid="{D5CDD505-2E9C-101B-9397-08002B2CF9AE}" pid="24" name="Objective-Author Date [system]">
    <vt:lpwstr/>
  </property>
  <property fmtid="{D5CDD505-2E9C-101B-9397-08002B2CF9AE}" pid="25" name="Objective-Document Description [system]">
    <vt:lpwstr/>
  </property>
  <property fmtid="{D5CDD505-2E9C-101B-9397-08002B2CF9AE}" pid="26" name="Objective-Sender's Reference [system]">
    <vt:lpwstr/>
  </property>
  <property fmtid="{D5CDD505-2E9C-101B-9397-08002B2CF9AE}" pid="27" name="Objective-Correspondence Type [system]">
    <vt:lpwstr/>
  </property>
  <property fmtid="{D5CDD505-2E9C-101B-9397-08002B2CF9AE}" pid="28" name="Objective-Agency/Division Assigned [system]">
    <vt:lpwstr/>
  </property>
  <property fmtid="{D5CDD505-2E9C-101B-9397-08002B2CF9AE}" pid="29" name="Objective-Recipient [system]">
    <vt:lpwstr/>
  </property>
  <property fmtid="{D5CDD505-2E9C-101B-9397-08002B2CF9AE}" pid="30" name="Objective-TfNSW Response Due Date [system]">
    <vt:lpwstr/>
  </property>
  <property fmtid="{D5CDD505-2E9C-101B-9397-08002B2CF9AE}" pid="31" name="Objective-TfNSW Response Sent Date [system]">
    <vt:lpwstr/>
  </property>
  <property fmtid="{D5CDD505-2E9C-101B-9397-08002B2CF9AE}" pid="32" name="Objective-Reply to TNSW Due Date [system]">
    <vt:lpwstr/>
  </property>
  <property fmtid="{D5CDD505-2E9C-101B-9397-08002B2CF9AE}" pid="33" name="Objective-Reply to TNSW Received Date [system]">
    <vt:lpwstr/>
  </property>
</Properties>
</file>