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5E65"/>
    <a:srgbClr val="A6BAC0"/>
    <a:srgbClr val="DE7C95"/>
    <a:srgbClr val="93C7C1"/>
    <a:srgbClr val="A2B0B1"/>
    <a:srgbClr val="FF9F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53" autoAdjust="0"/>
    <p:restoredTop sz="70501" autoAdjust="0"/>
  </p:normalViewPr>
  <p:slideViewPr>
    <p:cSldViewPr snapToGrid="0">
      <p:cViewPr varScale="1">
        <p:scale>
          <a:sx n="42" d="100"/>
          <a:sy n="42" d="100"/>
        </p:scale>
        <p:origin x="48" y="6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91E36-4BD5-49C7-A8B8-A832899AA0A7}" type="datetimeFigureOut">
              <a:rPr lang="en-AU" smtClean="0"/>
              <a:t>10/04/2018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EBD90-D0A0-4A97-8CCB-AC89EDBF7D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4315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429</Words>
  <Application>Microsoft Office PowerPoint</Application>
  <PresentationFormat>Widescreen</PresentationFormat>
  <Paragraphs>120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Segoe UI</vt:lpstr>
      <vt:lpstr>Segoe UI Semibold</vt:lpstr>
      <vt:lpstr>Office Theme</vt:lpstr>
      <vt:lpstr>Do you even document, bro?</vt:lpstr>
      <vt:lpstr>Defining ‘start-up’</vt:lpstr>
      <vt:lpstr>Defining ‘business information’</vt:lpstr>
      <vt:lpstr>Defining ‘business information’</vt:lpstr>
      <vt:lpstr>Literature</vt:lpstr>
      <vt:lpstr>Methodology</vt:lpstr>
      <vt:lpstr>Findings - Creation</vt:lpstr>
      <vt:lpstr>Findings - Storage</vt:lpstr>
      <vt:lpstr>Findings - Retrieval</vt:lpstr>
      <vt:lpstr>Findings - Retrieval</vt:lpstr>
      <vt:lpstr>Findings - Disposal</vt:lpstr>
      <vt:lpstr>Implications for info management</vt:lpstr>
      <vt:lpstr>Do you even document, bro?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even document, bro?</dc:title>
  <dc:creator>Lewis Dryburgh</dc:creator>
  <cp:lastModifiedBy>Lewis Dryburgh</cp:lastModifiedBy>
  <cp:revision>78</cp:revision>
  <dcterms:created xsi:type="dcterms:W3CDTF">2017-11-25T00:35:17Z</dcterms:created>
  <dcterms:modified xsi:type="dcterms:W3CDTF">2018-04-09T22:54:13Z</dcterms:modified>
</cp:coreProperties>
</file>