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216</Words>
  <Application>Microsoft Office PowerPoint</Application>
  <PresentationFormat>On-screen Show (16:9)</PresentationFormat>
  <Paragraphs>61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Spectral</vt:lpstr>
      <vt:lpstr>Times New Roman</vt:lpstr>
      <vt:lpstr>Spectral Medium</vt:lpstr>
      <vt:lpstr>Calibri</vt:lpstr>
      <vt:lpstr>Simple Light</vt:lpstr>
      <vt:lpstr> Practical aspects of records conservation and recovery</vt:lpstr>
      <vt:lpstr>What is a disaster / emergency?</vt:lpstr>
      <vt:lpstr>To name a few</vt:lpstr>
      <vt:lpstr>Clear the decks</vt:lpstr>
      <vt:lpstr>Improve your conditions</vt:lpstr>
      <vt:lpstr>PowerPoint Presentation</vt:lpstr>
      <vt:lpstr>PowerPoint Presentation</vt:lpstr>
      <vt:lpstr>Prevent physical damage</vt:lpstr>
      <vt:lpstr>PowerPoint Presentation</vt:lpstr>
      <vt:lpstr>PowerPoint Presentation</vt:lpstr>
      <vt:lpstr>PowerPoint Presentation</vt:lpstr>
      <vt:lpstr>Keep an eye out for changes</vt:lpstr>
      <vt:lpstr>PowerPoint Presentation</vt:lpstr>
      <vt:lpstr>PowerPoint Presentation</vt:lpstr>
      <vt:lpstr>Preparedness essentials</vt:lpstr>
      <vt:lpstr>It’s happened</vt:lpstr>
      <vt:lpstr>PowerPoint Presentation</vt:lpstr>
      <vt:lpstr>PowerPoint Presentation</vt:lpstr>
      <vt:lpstr>Do not freeze list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records conservation and recovery</dc:title>
  <dc:creator>Hui, Grace</dc:creator>
  <cp:lastModifiedBy>Robinson, Catherine</cp:lastModifiedBy>
  <cp:revision>11</cp:revision>
  <dcterms:modified xsi:type="dcterms:W3CDTF">2017-12-15T01:39:07Z</dcterms:modified>
</cp:coreProperties>
</file>