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880"/>
    <a:srgbClr val="113782"/>
    <a:srgbClr val="00307E"/>
    <a:srgbClr val="72C7E7"/>
    <a:srgbClr val="002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4" autoAdjust="0"/>
    <p:restoredTop sz="78173" autoAdjust="0"/>
  </p:normalViewPr>
  <p:slideViewPr>
    <p:cSldViewPr>
      <p:cViewPr varScale="1">
        <p:scale>
          <a:sx n="91" d="100"/>
          <a:sy n="91" d="100"/>
        </p:scale>
        <p:origin x="-22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F29D2-A5C7-48FE-ACEE-B3B32108A835}">
      <dsp:nvSpPr>
        <dsp:cNvPr id="0" name=""/>
        <dsp:cNvSpPr/>
      </dsp:nvSpPr>
      <dsp:spPr>
        <a:xfrm>
          <a:off x="1905362" y="799605"/>
          <a:ext cx="5333274" cy="5333274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684218-77A3-4143-BBA4-A62CC351044B}">
      <dsp:nvSpPr>
        <dsp:cNvPr id="0" name=""/>
        <dsp:cNvSpPr/>
      </dsp:nvSpPr>
      <dsp:spPr>
        <a:xfrm>
          <a:off x="1905362" y="799605"/>
          <a:ext cx="5333274" cy="5333274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85C411-853E-40CC-A3EE-269E2306A572}">
      <dsp:nvSpPr>
        <dsp:cNvPr id="0" name=""/>
        <dsp:cNvSpPr/>
      </dsp:nvSpPr>
      <dsp:spPr>
        <a:xfrm>
          <a:off x="1905362" y="799605"/>
          <a:ext cx="5333274" cy="5333274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9651D1-2368-4BF3-8969-BA881DF5B5C6}">
      <dsp:nvSpPr>
        <dsp:cNvPr id="0" name=""/>
        <dsp:cNvSpPr/>
      </dsp:nvSpPr>
      <dsp:spPr>
        <a:xfrm>
          <a:off x="1905362" y="799605"/>
          <a:ext cx="5333274" cy="5333274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14239F-75CB-4076-A9FB-2C30DE5CF336}">
      <dsp:nvSpPr>
        <dsp:cNvPr id="0" name=""/>
        <dsp:cNvSpPr/>
      </dsp:nvSpPr>
      <dsp:spPr>
        <a:xfrm>
          <a:off x="1905362" y="799605"/>
          <a:ext cx="5333274" cy="5333274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09C188-E36B-4F2A-A132-39D1BC39040E}">
      <dsp:nvSpPr>
        <dsp:cNvPr id="0" name=""/>
        <dsp:cNvSpPr/>
      </dsp:nvSpPr>
      <dsp:spPr>
        <a:xfrm>
          <a:off x="3344167" y="2238410"/>
          <a:ext cx="2455664" cy="24556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900" b="1" kern="1200" dirty="0" smtClean="0"/>
            <a:t>Social Media Trends</a:t>
          </a:r>
          <a:endParaRPr lang="en-AU" sz="3900" b="1" kern="1200" dirty="0"/>
        </a:p>
      </dsp:txBody>
      <dsp:txXfrm>
        <a:off x="3703791" y="2598034"/>
        <a:ext cx="1736416" cy="1736416"/>
      </dsp:txXfrm>
    </dsp:sp>
    <dsp:sp modelId="{E4C90AEF-38E7-4D3C-ADED-44FDCF1ADC7C}">
      <dsp:nvSpPr>
        <dsp:cNvPr id="0" name=""/>
        <dsp:cNvSpPr/>
      </dsp:nvSpPr>
      <dsp:spPr>
        <a:xfrm>
          <a:off x="3712517" y="2005"/>
          <a:ext cx="1718964" cy="171896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smtClean="0"/>
            <a:t>Mobile First</a:t>
          </a:r>
          <a:endParaRPr lang="en-AU" sz="2200" kern="1200" dirty="0"/>
        </a:p>
      </dsp:txBody>
      <dsp:txXfrm>
        <a:off x="3964253" y="253741"/>
        <a:ext cx="1215492" cy="1215492"/>
      </dsp:txXfrm>
    </dsp:sp>
    <dsp:sp modelId="{2BA2F83A-D861-42C5-B05B-94AF6BCFEF9C}">
      <dsp:nvSpPr>
        <dsp:cNvPr id="0" name=""/>
        <dsp:cNvSpPr/>
      </dsp:nvSpPr>
      <dsp:spPr>
        <a:xfrm>
          <a:off x="6189786" y="1801846"/>
          <a:ext cx="1718964" cy="171896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smtClean="0"/>
            <a:t>Live Streaming Video</a:t>
          </a:r>
          <a:endParaRPr lang="en-AU" sz="2200" kern="1200" dirty="0"/>
        </a:p>
      </dsp:txBody>
      <dsp:txXfrm>
        <a:off x="6441522" y="2053582"/>
        <a:ext cx="1215492" cy="1215492"/>
      </dsp:txXfrm>
    </dsp:sp>
    <dsp:sp modelId="{7422215D-ED4D-4AFB-B429-81A66FECE724}">
      <dsp:nvSpPr>
        <dsp:cNvPr id="0" name=""/>
        <dsp:cNvSpPr/>
      </dsp:nvSpPr>
      <dsp:spPr>
        <a:xfrm>
          <a:off x="5243553" y="4714050"/>
          <a:ext cx="1718964" cy="171896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smtClean="0"/>
            <a:t>Rise of the </a:t>
          </a:r>
          <a:r>
            <a:rPr lang="en-AU" sz="2200" kern="1200" dirty="0" err="1" smtClean="0"/>
            <a:t>ChatBots</a:t>
          </a:r>
          <a:endParaRPr lang="en-AU" sz="2200" kern="1200" dirty="0"/>
        </a:p>
      </dsp:txBody>
      <dsp:txXfrm>
        <a:off x="5495289" y="4965786"/>
        <a:ext cx="1215492" cy="1215492"/>
      </dsp:txXfrm>
    </dsp:sp>
    <dsp:sp modelId="{3F6D25CE-ED88-40D9-9912-BC1E65DF13D5}">
      <dsp:nvSpPr>
        <dsp:cNvPr id="0" name=""/>
        <dsp:cNvSpPr/>
      </dsp:nvSpPr>
      <dsp:spPr>
        <a:xfrm>
          <a:off x="2181481" y="4714050"/>
          <a:ext cx="1718964" cy="171896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smtClean="0"/>
            <a:t>Expiring Content</a:t>
          </a:r>
          <a:endParaRPr lang="en-AU" sz="2200" kern="1200" dirty="0"/>
        </a:p>
      </dsp:txBody>
      <dsp:txXfrm>
        <a:off x="2433217" y="4965786"/>
        <a:ext cx="1215492" cy="1215492"/>
      </dsp:txXfrm>
    </dsp:sp>
    <dsp:sp modelId="{D4B9379A-6DFF-4F89-9DAB-AC59A3223849}">
      <dsp:nvSpPr>
        <dsp:cNvPr id="0" name=""/>
        <dsp:cNvSpPr/>
      </dsp:nvSpPr>
      <dsp:spPr>
        <a:xfrm>
          <a:off x="1235248" y="1801846"/>
          <a:ext cx="1718964" cy="171896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smtClean="0"/>
            <a:t>Social Media Archiving</a:t>
          </a:r>
          <a:endParaRPr lang="en-AU" sz="2200" kern="1200" dirty="0"/>
        </a:p>
      </dsp:txBody>
      <dsp:txXfrm>
        <a:off x="1486984" y="2053582"/>
        <a:ext cx="1215492" cy="1215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7435</TotalTime>
  <Words>414</Words>
  <Application>Microsoft Office PowerPoint</Application>
  <PresentationFormat>On-screen Show (4:3)</PresentationFormat>
  <Paragraphs>109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Are we ready for these 2017 social media trends?</vt:lpstr>
      <vt:lpstr>PowerPoint Presentation</vt:lpstr>
      <vt:lpstr>Social media sites </vt:lpstr>
      <vt:lpstr>Social media sites </vt:lpstr>
      <vt:lpstr>Social media sites</vt:lpstr>
      <vt:lpstr>Are they State records???</vt:lpstr>
      <vt:lpstr>Social media stats - Australia</vt:lpstr>
      <vt:lpstr>PowerPoint Presentation</vt:lpstr>
      <vt:lpstr>Mobile First</vt:lpstr>
      <vt:lpstr>The Rise of the ChatBots</vt:lpstr>
      <vt:lpstr>The Rise of Expiring content</vt:lpstr>
      <vt:lpstr>Live Streaming Video</vt:lpstr>
      <vt:lpstr>Social Media Archiving</vt:lpstr>
      <vt:lpstr>Tips</vt:lpstr>
      <vt:lpstr>References &amp; image attributions:</vt:lpstr>
    </vt:vector>
  </TitlesOfParts>
  <Company>State Records NSW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Chymyn, Irene</dc:creator>
  <cp:lastModifiedBy>Robinson, Catherine</cp:lastModifiedBy>
  <cp:revision>114</cp:revision>
  <dcterms:created xsi:type="dcterms:W3CDTF">2016-11-25T04:14:53Z</dcterms:created>
  <dcterms:modified xsi:type="dcterms:W3CDTF">2017-03-30T03:50:00Z</dcterms:modified>
</cp:coreProperties>
</file>