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AEE"/>
    <a:srgbClr val="0099FF"/>
    <a:srgbClr val="CCFFFF"/>
    <a:srgbClr val="0000FF"/>
    <a:srgbClr val="002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920" autoAdjust="0"/>
  </p:normalViewPr>
  <p:slideViewPr>
    <p:cSldViewPr>
      <p:cViewPr>
        <p:scale>
          <a:sx n="80" d="100"/>
          <a:sy n="80" d="100"/>
        </p:scale>
        <p:origin x="-3272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665" cy="493871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12" y="3"/>
            <a:ext cx="2946665" cy="493871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r">
              <a:defRPr sz="1200"/>
            </a:lvl1pPr>
          </a:lstStyle>
          <a:p>
            <a:fld id="{E123D056-2D01-455A-AE91-FDBA3DD12F26}" type="datetimeFigureOut">
              <a:rPr lang="en-AU" smtClean="0"/>
              <a:t>26/07/16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0" tIns="45880" rIns="91760" bIns="4588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5" y="4690983"/>
            <a:ext cx="5438774" cy="4444842"/>
          </a:xfrm>
          <a:prstGeom prst="rect">
            <a:avLst/>
          </a:prstGeom>
        </p:spPr>
        <p:txBody>
          <a:bodyPr vert="horz" lIns="91760" tIns="45880" rIns="91760" bIns="458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80379"/>
            <a:ext cx="2946665" cy="493870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12" y="9380379"/>
            <a:ext cx="2946665" cy="493870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r">
              <a:defRPr sz="1200"/>
            </a:lvl1pPr>
          </a:lstStyle>
          <a:p>
            <a:fld id="{03BBC8BF-B218-4CB3-AAB6-97A9D1DF3DB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054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</TotalTime>
  <Words>902</Words>
  <Application>Microsoft Macintosh PowerPoint</Application>
  <PresentationFormat>On-screen Show (4:3)</PresentationFormat>
  <Paragraphs>97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Dept of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AnsonK</dc:creator>
  <cp:lastModifiedBy>Richard Lehane</cp:lastModifiedBy>
  <cp:revision>164</cp:revision>
  <cp:lastPrinted>2016-04-27T02:06:52Z</cp:lastPrinted>
  <dcterms:created xsi:type="dcterms:W3CDTF">2009-11-05T06:45:22Z</dcterms:created>
  <dcterms:modified xsi:type="dcterms:W3CDTF">2016-07-26T22:59:28Z</dcterms:modified>
</cp:coreProperties>
</file>