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8FCA"/>
    <a:srgbClr val="122142"/>
    <a:srgbClr val="DB5921"/>
    <a:srgbClr val="521343"/>
    <a:srgbClr val="006976"/>
    <a:srgbClr val="69B234"/>
    <a:srgbClr val="002663"/>
    <a:srgbClr val="2B35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94604" autoAdjust="0"/>
  </p:normalViewPr>
  <p:slideViewPr>
    <p:cSldViewPr snapToGrid="0" snapToObjects="1">
      <p:cViewPr>
        <p:scale>
          <a:sx n="123" d="100"/>
          <a:sy n="123" d="100"/>
        </p:scale>
        <p:origin x="-133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786" y="-96"/>
      </p:cViewPr>
      <p:guideLst>
        <p:guide orient="horz" pos="3131"/>
        <p:guide pos="2144"/>
      </p:guideLst>
    </p:cSldViewPr>
  </p:notes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5264</TotalTime>
  <Words>1407</Words>
  <Application>Microsoft Office PowerPoint</Application>
  <PresentationFormat>On-screen Show (4:3)</PresentationFormat>
  <Paragraphs>284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What is OneTRIM?</vt:lpstr>
      <vt:lpstr>Background – FACS Critical Requirements</vt:lpstr>
      <vt:lpstr>The Case for Change – Consolidate TRIM Silos</vt:lpstr>
      <vt:lpstr>The Case for Change – Build Capability</vt:lpstr>
      <vt:lpstr>OneTRIM - Program Stages</vt:lpstr>
      <vt:lpstr>PowerPoint Presentation</vt:lpstr>
      <vt:lpstr>2. Consolidation of Agency Datasets</vt:lpstr>
      <vt:lpstr>2. Consolidation of Agency Datasets</vt:lpstr>
      <vt:lpstr>New Standardised Record Types</vt:lpstr>
      <vt:lpstr>New Standardised Record Types</vt:lpstr>
      <vt:lpstr>OneTRIM BCS</vt:lpstr>
      <vt:lpstr>PowerPoint Presentation</vt:lpstr>
      <vt:lpstr>OneTRIM: Rollout Timeline</vt:lpstr>
      <vt:lpstr>Training Deliverables - 1 </vt:lpstr>
      <vt:lpstr>Training Deliverables - 2</vt:lpstr>
      <vt:lpstr>What’s Next? </vt:lpstr>
    </vt:vector>
  </TitlesOfParts>
  <Company>Impress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Olivia Falvey</dc:creator>
  <cp:lastModifiedBy>Naidoo, Ann</cp:lastModifiedBy>
  <cp:revision>753</cp:revision>
  <cp:lastPrinted>2015-04-29T05:51:09Z</cp:lastPrinted>
  <dcterms:created xsi:type="dcterms:W3CDTF">2012-03-13T05:08:59Z</dcterms:created>
  <dcterms:modified xsi:type="dcterms:W3CDTF">2016-07-25T06:02:02Z</dcterms:modified>
</cp:coreProperties>
</file>