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8" autoAdjust="0"/>
    <p:restoredTop sz="57600" autoAdjust="0"/>
  </p:normalViewPr>
  <p:slideViewPr>
    <p:cSldViewPr>
      <p:cViewPr>
        <p:scale>
          <a:sx n="75" d="100"/>
          <a:sy n="75" d="100"/>
        </p:scale>
        <p:origin x="-45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96"/>
      </p:cViewPr>
      <p:guideLst>
        <p:guide orient="horz" pos="3130"/>
        <p:guide pos="2143"/>
      </p:guideLst>
    </p:cSldViewPr>
  </p:notes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397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95" y="0"/>
            <a:ext cx="2948397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0" y="4720908"/>
            <a:ext cx="5444814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27"/>
            <a:ext cx="2948397" cy="4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95" y="9440227"/>
            <a:ext cx="2948397" cy="4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6" tIns="46113" rIns="92226" bIns="461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0608BA-6BA7-445D-9C2A-A9F778386523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9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1145</Words>
  <Application>Microsoft Office PowerPoint</Application>
  <PresentationFormat>On-screen Show (4:3)</PresentationFormat>
  <Paragraphs>91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Custom Design</vt:lpstr>
      <vt:lpstr>Records Manager’s Forum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Records has moved within DFSI</vt:lpstr>
      <vt:lpstr>Our Focus Through 2016</vt:lpstr>
      <vt:lpstr>Today’s forum </vt:lpstr>
    </vt:vector>
  </TitlesOfParts>
  <Company>Dept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AnsonK</dc:creator>
  <cp:lastModifiedBy>Geoff Hinchcliffe</cp:lastModifiedBy>
  <cp:revision>330</cp:revision>
  <cp:lastPrinted>2014-11-21T00:54:17Z</cp:lastPrinted>
  <dcterms:created xsi:type="dcterms:W3CDTF">2009-11-05T06:45:22Z</dcterms:created>
  <dcterms:modified xsi:type="dcterms:W3CDTF">2016-07-18T16:55:28Z</dcterms:modified>
</cp:coreProperties>
</file>