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1" r:id="rId7"/>
    <p:sldId id="265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Celebrating Twenty years since release of Australian standard AS 4390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David Roberts</a:t>
            </a:r>
          </a:p>
        </p:txBody>
      </p:sp>
    </p:spTree>
    <p:extLst>
      <p:ext uri="{BB962C8B-B14F-4D97-AF65-F5344CB8AC3E}">
        <p14:creationId xmlns:p14="http://schemas.microsoft.com/office/powerpoint/2010/main" val="1237701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Based on business analysis:</a:t>
            </a:r>
            <a:br>
              <a:rPr lang="en-AU" dirty="0"/>
            </a:br>
            <a:r>
              <a:rPr lang="en-AU" dirty="0"/>
              <a:t>What records need to be generated and captured into recordkeeping systems?</a:t>
            </a:r>
            <a:br>
              <a:rPr lang="en-AU" dirty="0"/>
            </a:br>
            <a:r>
              <a:rPr lang="en-AU" dirty="0"/>
              <a:t>How long do they need to be retained?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220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45059"/>
            <a:ext cx="9905999" cy="464614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AU" sz="4000" dirty="0"/>
              <a:t>Place of AS 4390 in standards and related developments in 1990s</a:t>
            </a:r>
          </a:p>
          <a:p>
            <a:pPr marL="742950" indent="-742950">
              <a:buFont typeface="+mj-lt"/>
              <a:buAutoNum type="arabicPeriod"/>
            </a:pPr>
            <a:r>
              <a:rPr lang="en-AU" sz="4000" dirty="0"/>
              <a:t>Some cutting edge content that’s still relevant today</a:t>
            </a:r>
          </a:p>
        </p:txBody>
      </p:sp>
    </p:spTree>
    <p:extLst>
      <p:ext uri="{BB962C8B-B14F-4D97-AF65-F5344CB8AC3E}">
        <p14:creationId xmlns:p14="http://schemas.microsoft.com/office/powerpoint/2010/main" val="33518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first national records management standard in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49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paralleled by other developments in standards and related areas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17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recordkeeping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z="3600" dirty="0"/>
              <a:t> Interoperability standards</a:t>
            </a:r>
          </a:p>
          <a:p>
            <a:pPr lvl="0"/>
            <a:r>
              <a:rPr lang="en-AU" sz="3600" dirty="0"/>
              <a:t> Mandatory/regulatory standards</a:t>
            </a:r>
          </a:p>
          <a:p>
            <a:pPr lvl="0"/>
            <a:r>
              <a:rPr lang="en-AU" sz="3600" dirty="0"/>
              <a:t> Codifications of best practice</a:t>
            </a:r>
          </a:p>
        </p:txBody>
      </p:sp>
    </p:spTree>
    <p:extLst>
      <p:ext uri="{BB962C8B-B14F-4D97-AF65-F5344CB8AC3E}">
        <p14:creationId xmlns:p14="http://schemas.microsoft.com/office/powerpoint/2010/main" val="289653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 the NSW Public Sector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0634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Cutting edge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 Definitions in Part 1 (General)</a:t>
            </a:r>
          </a:p>
          <a:p>
            <a:r>
              <a:rPr lang="en-AU" sz="3600" dirty="0"/>
              <a:t> Part 3 (Strategies)</a:t>
            </a:r>
          </a:p>
          <a:p>
            <a:r>
              <a:rPr lang="en-AU" sz="3600" dirty="0"/>
              <a:t> Part 5 (Appraisal &amp; Disposal)</a:t>
            </a:r>
          </a:p>
        </p:txBody>
      </p:sp>
    </p:spTree>
    <p:extLst>
      <p:ext uri="{BB962C8B-B14F-4D97-AF65-F5344CB8AC3E}">
        <p14:creationId xmlns:p14="http://schemas.microsoft.com/office/powerpoint/2010/main" val="322222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6936" y="123787"/>
            <a:ext cx="5856051" cy="662905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990335"/>
            <a:ext cx="9905998" cy="3369275"/>
          </a:xfrm>
        </p:spPr>
        <p:txBody>
          <a:bodyPr>
            <a:normAutofit/>
          </a:bodyPr>
          <a:lstStyle/>
          <a:p>
            <a:pPr algn="ctr"/>
            <a:r>
              <a:rPr lang="en-AU" sz="9600" dirty="0">
                <a:solidFill>
                  <a:srgbClr val="FF0000"/>
                </a:solidFill>
              </a:rPr>
              <a:t>DIRKS</a:t>
            </a:r>
          </a:p>
        </p:txBody>
      </p:sp>
    </p:spTree>
    <p:extLst>
      <p:ext uri="{BB962C8B-B14F-4D97-AF65-F5344CB8AC3E}">
        <p14:creationId xmlns:p14="http://schemas.microsoft.com/office/powerpoint/2010/main" val="2025502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4000" dirty="0"/>
              <a:t>How do we satisfy the requirements for recorded evidence and information that are associated with our organisation’s business activities and processes?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3276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58</TotalTime>
  <Words>120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Circuit</vt:lpstr>
      <vt:lpstr>Celebrating Twenty years since release of Australian standard AS 4390</vt:lpstr>
      <vt:lpstr>PowerPoint Presentation</vt:lpstr>
      <vt:lpstr>first national records management standard in world</vt:lpstr>
      <vt:lpstr>paralleled by other developments in standards and related areas</vt:lpstr>
      <vt:lpstr>Types of recordkeeping standards</vt:lpstr>
      <vt:lpstr>In the NSW Public Sector</vt:lpstr>
      <vt:lpstr>Cutting edge content</vt:lpstr>
      <vt:lpstr>DIRKS</vt:lpstr>
      <vt:lpstr>How do we satisfy the requirements for recorded evidence and information that are associated with our organisation’s business activities and processes?</vt:lpstr>
      <vt:lpstr>Based on business analysis: What records need to be generated and captured into recordkeeping systems? How long do they need to be retained?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Celebrating Twenty years since release of AS 4390</dc:title>
  <dc:creator>David Roberts</dc:creator>
  <cp:lastModifiedBy>David Roberts</cp:lastModifiedBy>
  <cp:revision>13</cp:revision>
  <dcterms:created xsi:type="dcterms:W3CDTF">2016-07-17T06:15:30Z</dcterms:created>
  <dcterms:modified xsi:type="dcterms:W3CDTF">2016-07-17T07:13:34Z</dcterms:modified>
</cp:coreProperties>
</file>