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782"/>
    <a:srgbClr val="133880"/>
    <a:srgbClr val="00307E"/>
    <a:srgbClr val="72C7E7"/>
    <a:srgbClr val="002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85" autoAdjust="0"/>
  </p:normalViewPr>
  <p:slideViewPr>
    <p:cSldViewPr>
      <p:cViewPr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</TotalTime>
  <Words>1460</Words>
  <Application>Microsoft Office PowerPoint</Application>
  <PresentationFormat>On-screen Show (4:3)</PresentationFormat>
  <Paragraphs>156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DFS white waratah theme</vt:lpstr>
      <vt:lpstr>Information Management Framework &amp; its approach to standards</vt:lpstr>
      <vt:lpstr>Genesis of the IM Framework: the 2012 ICT Strategy</vt:lpstr>
      <vt:lpstr> </vt:lpstr>
      <vt:lpstr>ICT Digital + 2016</vt:lpstr>
      <vt:lpstr>2016 ICT Digital + Strategy</vt:lpstr>
      <vt:lpstr>Information Management Framework</vt:lpstr>
      <vt:lpstr>Information Management Framework</vt:lpstr>
      <vt:lpstr>Information Management Framework</vt:lpstr>
      <vt:lpstr>Principles of the IM Framework</vt:lpstr>
      <vt:lpstr>IM Framework Artefacts</vt:lpstr>
      <vt:lpstr>Information Management Framework</vt:lpstr>
      <vt:lpstr>IM Framework: Approach to Standards</vt:lpstr>
      <vt:lpstr>Criteria for Data &amp; Information Management Standards</vt:lpstr>
      <vt:lpstr>IM Framework – “Organise” Standards</vt:lpstr>
      <vt:lpstr>Record Keeping Standards</vt:lpstr>
      <vt:lpstr>Metadata Standards Policy</vt:lpstr>
      <vt:lpstr>Data Interoperability Standards</vt:lpstr>
      <vt:lpstr>Questions / comments</vt:lpstr>
    </vt:vector>
  </TitlesOfParts>
  <Company>Dept of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AnsonK</dc:creator>
  <cp:lastModifiedBy>Annalisa Yeo</cp:lastModifiedBy>
  <cp:revision>191</cp:revision>
  <cp:lastPrinted>2016-07-18T06:37:15Z</cp:lastPrinted>
  <dcterms:created xsi:type="dcterms:W3CDTF">2011-04-27T00:00:47Z</dcterms:created>
  <dcterms:modified xsi:type="dcterms:W3CDTF">2016-07-18T06:46:12Z</dcterms:modified>
</cp:coreProperties>
</file>