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2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63" autoAdjust="0"/>
    <p:restoredTop sz="84796" autoAdjust="0"/>
  </p:normalViewPr>
  <p:slideViewPr>
    <p:cSldViewPr>
      <p:cViewPr>
        <p:scale>
          <a:sx n="125" d="100"/>
          <a:sy n="125" d="100"/>
        </p:scale>
        <p:origin x="-129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404"/>
    </p:cViewPr>
  </p:sorter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emplate>Ausgrid_Powerpoint_2007</Template>
  <TotalTime>0</TotalTime>
  <Words>1030</Words>
  <Application>Microsoft Office PowerPoint</Application>
  <PresentationFormat>On-screen Show (4:3)</PresentationFormat>
  <Paragraphs>171</Paragraphs>
  <Slides>19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Ausgrid_Powerpoint_2007</vt:lpstr>
      <vt:lpstr>Digital recordkeeping strategy for  mobile work processes  Joel Smith HPRM System Administrator</vt:lpstr>
      <vt:lpstr>About Ausgrid</vt:lpstr>
      <vt:lpstr>Organisational Strategy</vt:lpstr>
      <vt:lpstr>Records Management at Ausgrid</vt:lpstr>
      <vt:lpstr>Asset Operations and Records Management</vt:lpstr>
      <vt:lpstr>Paper Based Business Process Flow</vt:lpstr>
      <vt:lpstr>Establish Field Force Automation (FFA)</vt:lpstr>
      <vt:lpstr>FFA and Records Management</vt:lpstr>
      <vt:lpstr>Electronic Business Process Flow</vt:lpstr>
      <vt:lpstr>Project Engagement and Approach with RM</vt:lpstr>
      <vt:lpstr>IT and Business Relationships</vt:lpstr>
      <vt:lpstr>How we got buy-in</vt:lpstr>
      <vt:lpstr>Achieving a Solution</vt:lpstr>
      <vt:lpstr>Solution Overview</vt:lpstr>
      <vt:lpstr>PowerPoint Presentation</vt:lpstr>
      <vt:lpstr>Benefits</vt:lpstr>
      <vt:lpstr>Benefits</vt:lpstr>
      <vt:lpstr>The Future</vt:lpstr>
      <vt:lpstr>Questions?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dc:description/>
  <cp:lastModifiedBy/>
  <cp:revision>1</cp:revision>
  <dcterms:created xsi:type="dcterms:W3CDTF">2015-12-14T06:05:34Z</dcterms:created>
  <dcterms:modified xsi:type="dcterms:W3CDTF">2015-12-14T06:05:40Z</dcterms:modified>
</cp:coreProperties>
</file>