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A1C"/>
    <a:srgbClr val="B70050"/>
    <a:srgbClr val="0055A4"/>
    <a:srgbClr val="A0CE67"/>
    <a:srgbClr val="007DC3"/>
    <a:srgbClr val="A0CB67"/>
    <a:srgbClr val="E78E3D"/>
    <a:srgbClr val="DBD8BD"/>
    <a:srgbClr val="949C51"/>
    <a:srgbClr val="C2C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5" autoAdjust="0"/>
    <p:restoredTop sz="75632" autoAdjust="0"/>
  </p:normalViewPr>
  <p:slideViewPr>
    <p:cSldViewPr>
      <p:cViewPr>
        <p:scale>
          <a:sx n="60" d="100"/>
          <a:sy n="60" d="100"/>
        </p:scale>
        <p:origin x="-314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011009_OBJ_Presentation_WHITE.pot</Template>
  <TotalTime>43272</TotalTime>
  <Pages>0</Pages>
  <Words>1236</Words>
  <Characters>0</Characters>
  <Application>Microsoft Office PowerPoint</Application>
  <PresentationFormat>On-screen Show (4:3)</PresentationFormat>
  <Lines>0</Lines>
  <Paragraphs>372</Paragraphs>
  <Slides>69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Custom Design</vt:lpstr>
      <vt:lpstr>1_Custom Design</vt:lpstr>
      <vt:lpstr>2_Custom Design</vt:lpstr>
      <vt:lpstr>5_Custom Design</vt:lpstr>
      <vt:lpstr>3_Custom Design</vt:lpstr>
      <vt:lpstr>4_Custom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Objective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PRESENTATION TITLE.</dc:title>
  <dc:creator>Objective</dc:creator>
  <cp:lastModifiedBy>Nadine Louis</cp:lastModifiedBy>
  <cp:revision>631</cp:revision>
  <cp:lastPrinted>2015-08-10T04:36:43Z</cp:lastPrinted>
  <dcterms:created xsi:type="dcterms:W3CDTF">2009-10-01T06:37:03Z</dcterms:created>
  <dcterms:modified xsi:type="dcterms:W3CDTF">2015-08-10T04:42:25Z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ive-Id">
    <vt:lpwstr>A1224401</vt:lpwstr>
  </property>
  <property fmtid="{D5CDD505-2E9C-101B-9397-08002B2CF9AE}" pid="3" name="Objective-Title">
    <vt:lpwstr>EDRM Strategy as a vision not an agreement - Records Managers Forum</vt:lpwstr>
  </property>
  <property fmtid="{D5CDD505-2E9C-101B-9397-08002B2CF9AE}" pid="4" name="Objective-Comment">
    <vt:lpwstr/>
  </property>
  <property fmtid="{D5CDD505-2E9C-101B-9397-08002B2CF9AE}" pid="5" name="Objective-CreationStamp">
    <vt:filetime>2015-05-22T06:40:06Z</vt:filetime>
  </property>
  <property fmtid="{D5CDD505-2E9C-101B-9397-08002B2CF9AE}" pid="6" name="Objective-IsApproved">
    <vt:bool>false</vt:bool>
  </property>
  <property fmtid="{D5CDD505-2E9C-101B-9397-08002B2CF9AE}" pid="7" name="Objective-IsPublished">
    <vt:bool>false</vt:bool>
  </property>
  <property fmtid="{D5CDD505-2E9C-101B-9397-08002B2CF9AE}" pid="8" name="Objective-DatePublished">
    <vt:lpwstr/>
  </property>
  <property fmtid="{D5CDD505-2E9C-101B-9397-08002B2CF9AE}" pid="9" name="Objective-ModificationStamp">
    <vt:filetime>2015-08-10T04:34:11Z</vt:filetime>
  </property>
  <property fmtid="{D5CDD505-2E9C-101B-9397-08002B2CF9AE}" pid="10" name="Objective-Owner">
    <vt:lpwstr>Mitya Antoncic</vt:lpwstr>
  </property>
  <property fmtid="{D5CDD505-2E9C-101B-9397-08002B2CF9AE}" pid="11" name="Objective-Path">
    <vt:lpwstr>Objective Global Folder:Government, Corporate and Regional Coordination Group:Corporate and Operational Services:PROJECTS AND PROGRAM MANAGEMENT:EDRM Program:EDRM Program RoadMap FY2010-FY2015:FY2014-2015:Meetings:EDRM - State Records Presentation:</vt:lpwstr>
  </property>
  <property fmtid="{D5CDD505-2E9C-101B-9397-08002B2CF9AE}" pid="12" name="Objective-Parent">
    <vt:lpwstr>EDRM - State Records Presentation</vt:lpwstr>
  </property>
  <property fmtid="{D5CDD505-2E9C-101B-9397-08002B2CF9AE}" pid="13" name="Objective-State">
    <vt:lpwstr>Being Drafted</vt:lpwstr>
  </property>
  <property fmtid="{D5CDD505-2E9C-101B-9397-08002B2CF9AE}" pid="14" name="Objective-Version">
    <vt:lpwstr>0.15</vt:lpwstr>
  </property>
  <property fmtid="{D5CDD505-2E9C-101B-9397-08002B2CF9AE}" pid="15" name="Objective-VersionNumber">
    <vt:r8>15</vt:r8>
  </property>
  <property fmtid="{D5CDD505-2E9C-101B-9397-08002B2CF9AE}" pid="16" name="Objective-VersionComment">
    <vt:lpwstr/>
  </property>
  <property fmtid="{D5CDD505-2E9C-101B-9397-08002B2CF9AE}" pid="17" name="Objective-FileNumber">
    <vt:lpwstr/>
  </property>
  <property fmtid="{D5CDD505-2E9C-101B-9397-08002B2CF9AE}" pid="18" name="Objective-Classification">
    <vt:lpwstr>[Inherited - none]</vt:lpwstr>
  </property>
  <property fmtid="{D5CDD505-2E9C-101B-9397-08002B2CF9AE}" pid="19" name="Objective-Caveats">
    <vt:lpwstr/>
  </property>
  <property fmtid="{D5CDD505-2E9C-101B-9397-08002B2CF9AE}" pid="20" name="Objective-Document Type [system]">
    <vt:lpwstr>Presentation (PRES)</vt:lpwstr>
  </property>
  <property fmtid="{D5CDD505-2E9C-101B-9397-08002B2CF9AE}" pid="21" name="Objective-Approval Status [system]">
    <vt:lpwstr>Never Submitted</vt:lpwstr>
  </property>
  <property fmtid="{D5CDD505-2E9C-101B-9397-08002B2CF9AE}" pid="22" name="Objective-Approval Date [system]">
    <vt:lpwstr/>
  </property>
  <property fmtid="{D5CDD505-2E9C-101B-9397-08002B2CF9AE}" pid="23" name="Objective-Information Links [system]">
    <vt:lpwstr/>
  </property>
  <property fmtid="{D5CDD505-2E9C-101B-9397-08002B2CF9AE}" pid="24" name="Objective-Sensitivity Label [system]">
    <vt:lpwstr>None</vt:lpwstr>
  </property>
  <property fmtid="{D5CDD505-2E9C-101B-9397-08002B2CF9AE}" pid="25" name="Objective-Approval Due [system]">
    <vt:lpwstr/>
  </property>
  <property fmtid="{D5CDD505-2E9C-101B-9397-08002B2CF9AE}" pid="26" name="Objective-Submitted By [system]">
    <vt:lpwstr/>
  </property>
  <property fmtid="{D5CDD505-2E9C-101B-9397-08002B2CF9AE}" pid="27" name="Objective-Current Approver [system]">
    <vt:lpwstr/>
  </property>
  <property fmtid="{D5CDD505-2E9C-101B-9397-08002B2CF9AE}" pid="28" name="Objective-Approval History [system]">
    <vt:lpwstr/>
  </property>
  <property fmtid="{D5CDD505-2E9C-101B-9397-08002B2CF9AE}" pid="29" name="Objective-Print and Dispatch Approach [system]">
    <vt:lpwstr/>
  </property>
  <property fmtid="{D5CDD505-2E9C-101B-9397-08002B2CF9AE}" pid="30" name="Objective-Print and Dispatch Instructions [system]">
    <vt:lpwstr/>
  </property>
  <property fmtid="{D5CDD505-2E9C-101B-9397-08002B2CF9AE}" pid="31" name="Objective-Document Tag(s) [system]">
    <vt:lpwstr/>
  </property>
</Properties>
</file>