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58" autoAdjust="0"/>
    <p:restoredTop sz="94660"/>
  </p:normalViewPr>
  <p:slideViewPr>
    <p:cSldViewPr>
      <p:cViewPr>
        <p:scale>
          <a:sx n="107" d="100"/>
          <a:sy n="107" d="100"/>
        </p:scale>
        <p:origin x="-181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238" y="-102"/>
      </p:cViewPr>
      <p:guideLst>
        <p:guide orient="horz" pos="3130"/>
        <p:guide pos="2143"/>
      </p:guideLst>
    </p:cSldViewPr>
  </p:notesViewPr>
  <p:gridSpacing cx="72008" cy="72008"/>
</p:viewPr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8397" cy="497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595" y="0"/>
            <a:ext cx="2948397" cy="497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139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3637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00" y="4720908"/>
            <a:ext cx="5444814" cy="4472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6" tIns="46113" rIns="92226" bIns="461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227"/>
            <a:ext cx="2948397" cy="497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595" y="9440227"/>
            <a:ext cx="2948397" cy="497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26" tIns="46113" rIns="92226" bIns="461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0608BA-6BA7-445D-9C2A-A9F778386523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9993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3970</TotalTime>
  <Words>835</Words>
  <Application>Microsoft Office PowerPoint</Application>
  <PresentationFormat>On-screen Show (4:3)</PresentationFormat>
  <Paragraphs>96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Default Design</vt:lpstr>
      <vt:lpstr>Custom Design</vt:lpstr>
      <vt:lpstr>Standard on records management </vt:lpstr>
      <vt:lpstr>Overview</vt:lpstr>
      <vt:lpstr>State Records Act 1998</vt:lpstr>
      <vt:lpstr>Standards and Codes of best practice</vt:lpstr>
      <vt:lpstr>Drivers for review</vt:lpstr>
      <vt:lpstr>Review process</vt:lpstr>
      <vt:lpstr>Basis for the next standard</vt:lpstr>
      <vt:lpstr>Principle 1: Organisations take responsibility for records and information management</vt:lpstr>
      <vt:lpstr>Principle 2: Records and information management support business </vt:lpstr>
      <vt:lpstr>Principle 2 contd</vt:lpstr>
      <vt:lpstr>Principle 3: Records and information are well managed</vt:lpstr>
      <vt:lpstr>How will this standard help you?</vt:lpstr>
      <vt:lpstr>Implementation</vt:lpstr>
      <vt:lpstr>PowerPoint Presentation</vt:lpstr>
    </vt:vector>
  </TitlesOfParts>
  <Company>Dept of Commerce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AnsonK</dc:creator>
  <cp:lastModifiedBy>Robinson, Catherine</cp:lastModifiedBy>
  <cp:revision>304</cp:revision>
  <cp:lastPrinted>2014-11-21T00:54:17Z</cp:lastPrinted>
  <dcterms:created xsi:type="dcterms:W3CDTF">2009-11-05T06:45:22Z</dcterms:created>
  <dcterms:modified xsi:type="dcterms:W3CDTF">2014-11-25T04:42:50Z</dcterms:modified>
</cp:coreProperties>
</file>