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FD5"/>
    <a:srgbClr val="00A2D5"/>
    <a:srgbClr val="245770"/>
    <a:srgbClr val="174772"/>
    <a:srgbClr val="000000"/>
    <a:srgbClr val="3A2C7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10" autoAdjust="0"/>
    <p:restoredTop sz="57432" autoAdjust="0"/>
  </p:normalViewPr>
  <p:slideViewPr>
    <p:cSldViewPr snapToGrid="0" snapToObjects="1">
      <p:cViewPr>
        <p:scale>
          <a:sx n="76" d="100"/>
          <a:sy n="76" d="100"/>
        </p:scale>
        <p:origin x="-1908" y="3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8" d="100"/>
          <a:sy n="78" d="100"/>
        </p:scale>
        <p:origin x="-3354" y="-108"/>
      </p:cViewPr>
      <p:guideLst>
        <p:guide orient="horz" pos="3127"/>
        <p:guide pos="2100"/>
      </p:guideLst>
    </p:cSldViewPr>
  </p:notesViewPr>
  <p:gridSpacing cx="72008" cy="72008"/>
</p:viewPr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8541</TotalTime>
  <Words>457</Words>
  <Application>Microsoft Office PowerPoint</Application>
  <PresentationFormat>On-screen Show (4:3)</PresentationFormat>
  <Paragraphs>117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ＭＳ Ｐゴシック</vt:lpstr>
      <vt:lpstr>Calibri</vt:lpstr>
      <vt:lpstr>Arial Bold</vt:lpstr>
      <vt:lpstr>Wingdings</vt:lpstr>
      <vt:lpstr>Lucida Grande</vt:lpstr>
      <vt:lpstr>Office Theme</vt:lpstr>
      <vt:lpstr>PowerPoint Presentation</vt:lpstr>
      <vt:lpstr>Overview</vt:lpstr>
      <vt:lpstr>Role of the Information Commissioner</vt:lpstr>
      <vt:lpstr>What does this mean for citizens, government and good governance?</vt:lpstr>
      <vt:lpstr>What is Open Government?</vt:lpstr>
      <vt:lpstr>International Definitions</vt:lpstr>
      <vt:lpstr>How does the GIPA Act facilitate  Open Government?</vt:lpstr>
      <vt:lpstr>Open Government and  Good Governance</vt:lpstr>
      <vt:lpstr>What is the Legislative Environment?</vt:lpstr>
      <vt:lpstr>Government Records</vt:lpstr>
      <vt:lpstr>Government Records (cont’d)</vt:lpstr>
      <vt:lpstr>Switching on Open Government</vt:lpstr>
      <vt:lpstr>Where to from here? </vt:lpstr>
      <vt:lpstr>Switching on Open Government</vt:lpstr>
      <vt:lpstr>PowerPoint Presentation</vt:lpstr>
      <vt:lpstr>Open Government and  Data Initiatives </vt:lpstr>
      <vt:lpstr>Open Government from  Data to Services </vt:lpstr>
      <vt:lpstr>Open Government and Good Governance Citizen Shareholders </vt:lpstr>
      <vt:lpstr>Open Government and   Good Governance – the Future</vt:lpstr>
      <vt:lpstr>More information </vt:lpstr>
    </vt:vector>
  </TitlesOfParts>
  <Company>Cobe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Melissa Best</dc:creator>
  <cp:lastModifiedBy>Snezana Novakovic</cp:lastModifiedBy>
  <cp:revision>782</cp:revision>
  <cp:lastPrinted>2016-03-20T22:58:56Z</cp:lastPrinted>
  <dcterms:created xsi:type="dcterms:W3CDTF">2011-01-12T04:37:23Z</dcterms:created>
  <dcterms:modified xsi:type="dcterms:W3CDTF">2016-03-21T03:42:28Z</dcterms:modified>
</cp:coreProperties>
</file>